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6" r:id="rId7"/>
    <p:sldId id="264" r:id="rId8"/>
    <p:sldId id="267" r:id="rId9"/>
    <p:sldId id="268" r:id="rId10"/>
    <p:sldId id="270" r:id="rId11"/>
    <p:sldId id="269" r:id="rId12"/>
    <p:sldId id="271"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458" autoAdjust="0"/>
    <p:restoredTop sz="94660"/>
  </p:normalViewPr>
  <p:slideViewPr>
    <p:cSldViewPr snapToGrid="0">
      <p:cViewPr varScale="1">
        <p:scale>
          <a:sx n="110" d="100"/>
          <a:sy n="110" d="100"/>
        </p:scale>
        <p:origin x="54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779A8-ED3F-45DF-BCD6-D60B3637C4E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17D1E0E-DECD-4838-957B-9743221CFD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A91DADF-8A14-46D8-B4DF-FF07EFFFCEA2}"/>
              </a:ext>
            </a:extLst>
          </p:cNvPr>
          <p:cNvSpPr>
            <a:spLocks noGrp="1"/>
          </p:cNvSpPr>
          <p:nvPr>
            <p:ph type="dt" sz="half" idx="10"/>
          </p:nvPr>
        </p:nvSpPr>
        <p:spPr/>
        <p:txBody>
          <a:bodyPr/>
          <a:lstStyle/>
          <a:p>
            <a:fld id="{7FCAE4D0-9401-4026-9EB4-11148D79758F}" type="datetimeFigureOut">
              <a:rPr lang="en-IN" smtClean="0"/>
              <a:t>02-05-2020</a:t>
            </a:fld>
            <a:endParaRPr lang="en-IN"/>
          </a:p>
        </p:txBody>
      </p:sp>
      <p:sp>
        <p:nvSpPr>
          <p:cNvPr id="5" name="Footer Placeholder 4">
            <a:extLst>
              <a:ext uri="{FF2B5EF4-FFF2-40B4-BE49-F238E27FC236}">
                <a16:creationId xmlns:a16="http://schemas.microsoft.com/office/drawing/2014/main" id="{FB54C025-C50B-41ED-BD85-375C493CBD6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27F8C16-185B-4E94-AF22-C6D5C20BF54D}"/>
              </a:ext>
            </a:extLst>
          </p:cNvPr>
          <p:cNvSpPr>
            <a:spLocks noGrp="1"/>
          </p:cNvSpPr>
          <p:nvPr>
            <p:ph type="sldNum" sz="quarter" idx="12"/>
          </p:nvPr>
        </p:nvSpPr>
        <p:spPr/>
        <p:txBody>
          <a:bodyPr/>
          <a:lstStyle/>
          <a:p>
            <a:fld id="{2EF1ABF4-ED97-43AC-B349-E7BBB1ACB9D3}" type="slidenum">
              <a:rPr lang="en-IN" smtClean="0"/>
              <a:t>‹#›</a:t>
            </a:fld>
            <a:endParaRPr lang="en-IN"/>
          </a:p>
        </p:txBody>
      </p:sp>
    </p:spTree>
    <p:extLst>
      <p:ext uri="{BB962C8B-B14F-4D97-AF65-F5344CB8AC3E}">
        <p14:creationId xmlns:p14="http://schemas.microsoft.com/office/powerpoint/2010/main" val="9035074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93973-A5AF-4940-93AC-0A496C95AAC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CCD9853-70F5-43CF-9DE9-3E4DB7CB60C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DE13F50-1819-4F48-B749-BD6456155799}"/>
              </a:ext>
            </a:extLst>
          </p:cNvPr>
          <p:cNvSpPr>
            <a:spLocks noGrp="1"/>
          </p:cNvSpPr>
          <p:nvPr>
            <p:ph type="dt" sz="half" idx="10"/>
          </p:nvPr>
        </p:nvSpPr>
        <p:spPr/>
        <p:txBody>
          <a:bodyPr/>
          <a:lstStyle/>
          <a:p>
            <a:fld id="{7FCAE4D0-9401-4026-9EB4-11148D79758F}" type="datetimeFigureOut">
              <a:rPr lang="en-IN" smtClean="0"/>
              <a:t>02-05-2020</a:t>
            </a:fld>
            <a:endParaRPr lang="en-IN"/>
          </a:p>
        </p:txBody>
      </p:sp>
      <p:sp>
        <p:nvSpPr>
          <p:cNvPr id="5" name="Footer Placeholder 4">
            <a:extLst>
              <a:ext uri="{FF2B5EF4-FFF2-40B4-BE49-F238E27FC236}">
                <a16:creationId xmlns:a16="http://schemas.microsoft.com/office/drawing/2014/main" id="{9FE20700-B541-47E0-B0DA-CD8F2828764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3831E25-6F17-409A-83FC-5180BB13CC06}"/>
              </a:ext>
            </a:extLst>
          </p:cNvPr>
          <p:cNvSpPr>
            <a:spLocks noGrp="1"/>
          </p:cNvSpPr>
          <p:nvPr>
            <p:ph type="sldNum" sz="quarter" idx="12"/>
          </p:nvPr>
        </p:nvSpPr>
        <p:spPr/>
        <p:txBody>
          <a:bodyPr/>
          <a:lstStyle/>
          <a:p>
            <a:fld id="{2EF1ABF4-ED97-43AC-B349-E7BBB1ACB9D3}" type="slidenum">
              <a:rPr lang="en-IN" smtClean="0"/>
              <a:t>‹#›</a:t>
            </a:fld>
            <a:endParaRPr lang="en-IN"/>
          </a:p>
        </p:txBody>
      </p:sp>
    </p:spTree>
    <p:extLst>
      <p:ext uri="{BB962C8B-B14F-4D97-AF65-F5344CB8AC3E}">
        <p14:creationId xmlns:p14="http://schemas.microsoft.com/office/powerpoint/2010/main" val="39743599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6CF133-C1C5-448E-AD83-5EE6225301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B97AC49-B28A-4E62-863D-09355A39D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EABA78B-673E-476D-8F32-D03AF3ABE3FD}"/>
              </a:ext>
            </a:extLst>
          </p:cNvPr>
          <p:cNvSpPr>
            <a:spLocks noGrp="1"/>
          </p:cNvSpPr>
          <p:nvPr>
            <p:ph type="dt" sz="half" idx="10"/>
          </p:nvPr>
        </p:nvSpPr>
        <p:spPr/>
        <p:txBody>
          <a:bodyPr/>
          <a:lstStyle/>
          <a:p>
            <a:fld id="{7FCAE4D0-9401-4026-9EB4-11148D79758F}" type="datetimeFigureOut">
              <a:rPr lang="en-IN" smtClean="0"/>
              <a:t>02-05-2020</a:t>
            </a:fld>
            <a:endParaRPr lang="en-IN"/>
          </a:p>
        </p:txBody>
      </p:sp>
      <p:sp>
        <p:nvSpPr>
          <p:cNvPr id="5" name="Footer Placeholder 4">
            <a:extLst>
              <a:ext uri="{FF2B5EF4-FFF2-40B4-BE49-F238E27FC236}">
                <a16:creationId xmlns:a16="http://schemas.microsoft.com/office/drawing/2014/main" id="{4CA10CFD-90F0-4425-BF78-094CA8BE750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FACCFE9-6AB1-4468-B6F9-126934F8513D}"/>
              </a:ext>
            </a:extLst>
          </p:cNvPr>
          <p:cNvSpPr>
            <a:spLocks noGrp="1"/>
          </p:cNvSpPr>
          <p:nvPr>
            <p:ph type="sldNum" sz="quarter" idx="12"/>
          </p:nvPr>
        </p:nvSpPr>
        <p:spPr/>
        <p:txBody>
          <a:bodyPr/>
          <a:lstStyle/>
          <a:p>
            <a:fld id="{2EF1ABF4-ED97-43AC-B349-E7BBB1ACB9D3}" type="slidenum">
              <a:rPr lang="en-IN" smtClean="0"/>
              <a:t>‹#›</a:t>
            </a:fld>
            <a:endParaRPr lang="en-IN"/>
          </a:p>
        </p:txBody>
      </p:sp>
    </p:spTree>
    <p:extLst>
      <p:ext uri="{BB962C8B-B14F-4D97-AF65-F5344CB8AC3E}">
        <p14:creationId xmlns:p14="http://schemas.microsoft.com/office/powerpoint/2010/main" val="1651949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891E4-B144-473C-8961-18BF0034A9E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A4AD867-B797-4425-B4CC-24097E075F3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013987A-C2A6-4AEC-946F-0B2EB3A7B88B}"/>
              </a:ext>
            </a:extLst>
          </p:cNvPr>
          <p:cNvSpPr>
            <a:spLocks noGrp="1"/>
          </p:cNvSpPr>
          <p:nvPr>
            <p:ph type="dt" sz="half" idx="10"/>
          </p:nvPr>
        </p:nvSpPr>
        <p:spPr/>
        <p:txBody>
          <a:bodyPr/>
          <a:lstStyle/>
          <a:p>
            <a:fld id="{7FCAE4D0-9401-4026-9EB4-11148D79758F}" type="datetimeFigureOut">
              <a:rPr lang="en-IN" smtClean="0"/>
              <a:t>02-05-2020</a:t>
            </a:fld>
            <a:endParaRPr lang="en-IN"/>
          </a:p>
        </p:txBody>
      </p:sp>
      <p:sp>
        <p:nvSpPr>
          <p:cNvPr id="5" name="Footer Placeholder 4">
            <a:extLst>
              <a:ext uri="{FF2B5EF4-FFF2-40B4-BE49-F238E27FC236}">
                <a16:creationId xmlns:a16="http://schemas.microsoft.com/office/drawing/2014/main" id="{C1A225AC-AB77-4D14-B5ED-BAB3B48A8D0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363158C-12D7-421C-93A7-2244F4151DF9}"/>
              </a:ext>
            </a:extLst>
          </p:cNvPr>
          <p:cNvSpPr>
            <a:spLocks noGrp="1"/>
          </p:cNvSpPr>
          <p:nvPr>
            <p:ph type="sldNum" sz="quarter" idx="12"/>
          </p:nvPr>
        </p:nvSpPr>
        <p:spPr/>
        <p:txBody>
          <a:bodyPr/>
          <a:lstStyle/>
          <a:p>
            <a:fld id="{2EF1ABF4-ED97-43AC-B349-E7BBB1ACB9D3}" type="slidenum">
              <a:rPr lang="en-IN" smtClean="0"/>
              <a:t>‹#›</a:t>
            </a:fld>
            <a:endParaRPr lang="en-IN"/>
          </a:p>
        </p:txBody>
      </p:sp>
    </p:spTree>
    <p:extLst>
      <p:ext uri="{BB962C8B-B14F-4D97-AF65-F5344CB8AC3E}">
        <p14:creationId xmlns:p14="http://schemas.microsoft.com/office/powerpoint/2010/main" val="1362020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9E731-AC0B-477B-9C53-6AA028C6C5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871840C-9EF3-4C20-A316-5A93D872C0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255568-D48C-4587-B66D-4FC9CFB59DD0}"/>
              </a:ext>
            </a:extLst>
          </p:cNvPr>
          <p:cNvSpPr>
            <a:spLocks noGrp="1"/>
          </p:cNvSpPr>
          <p:nvPr>
            <p:ph type="dt" sz="half" idx="10"/>
          </p:nvPr>
        </p:nvSpPr>
        <p:spPr/>
        <p:txBody>
          <a:bodyPr/>
          <a:lstStyle/>
          <a:p>
            <a:fld id="{7FCAE4D0-9401-4026-9EB4-11148D79758F}" type="datetimeFigureOut">
              <a:rPr lang="en-IN" smtClean="0"/>
              <a:t>02-05-2020</a:t>
            </a:fld>
            <a:endParaRPr lang="en-IN"/>
          </a:p>
        </p:txBody>
      </p:sp>
      <p:sp>
        <p:nvSpPr>
          <p:cNvPr id="5" name="Footer Placeholder 4">
            <a:extLst>
              <a:ext uri="{FF2B5EF4-FFF2-40B4-BE49-F238E27FC236}">
                <a16:creationId xmlns:a16="http://schemas.microsoft.com/office/drawing/2014/main" id="{68B38CB4-CED4-4FBD-A2D0-8979F35E09A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50BB7F1-7A15-486B-B637-80754E19F491}"/>
              </a:ext>
            </a:extLst>
          </p:cNvPr>
          <p:cNvSpPr>
            <a:spLocks noGrp="1"/>
          </p:cNvSpPr>
          <p:nvPr>
            <p:ph type="sldNum" sz="quarter" idx="12"/>
          </p:nvPr>
        </p:nvSpPr>
        <p:spPr/>
        <p:txBody>
          <a:bodyPr/>
          <a:lstStyle/>
          <a:p>
            <a:fld id="{2EF1ABF4-ED97-43AC-B349-E7BBB1ACB9D3}" type="slidenum">
              <a:rPr lang="en-IN" smtClean="0"/>
              <a:t>‹#›</a:t>
            </a:fld>
            <a:endParaRPr lang="en-IN"/>
          </a:p>
        </p:txBody>
      </p:sp>
    </p:spTree>
    <p:extLst>
      <p:ext uri="{BB962C8B-B14F-4D97-AF65-F5344CB8AC3E}">
        <p14:creationId xmlns:p14="http://schemas.microsoft.com/office/powerpoint/2010/main" val="2437427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0E3F4-474D-4D93-BEDC-D763BA1D167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7FC1EF8-C319-40D3-BA30-428C0874391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4859340-ACF8-451F-A761-91A8099667C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6B3AE49-9CD5-43D3-AA64-F06DA46FCD0B}"/>
              </a:ext>
            </a:extLst>
          </p:cNvPr>
          <p:cNvSpPr>
            <a:spLocks noGrp="1"/>
          </p:cNvSpPr>
          <p:nvPr>
            <p:ph type="dt" sz="half" idx="10"/>
          </p:nvPr>
        </p:nvSpPr>
        <p:spPr/>
        <p:txBody>
          <a:bodyPr/>
          <a:lstStyle/>
          <a:p>
            <a:fld id="{7FCAE4D0-9401-4026-9EB4-11148D79758F}" type="datetimeFigureOut">
              <a:rPr lang="en-IN" smtClean="0"/>
              <a:t>02-05-2020</a:t>
            </a:fld>
            <a:endParaRPr lang="en-IN"/>
          </a:p>
        </p:txBody>
      </p:sp>
      <p:sp>
        <p:nvSpPr>
          <p:cNvPr id="6" name="Footer Placeholder 5">
            <a:extLst>
              <a:ext uri="{FF2B5EF4-FFF2-40B4-BE49-F238E27FC236}">
                <a16:creationId xmlns:a16="http://schemas.microsoft.com/office/drawing/2014/main" id="{41E90EA7-FD26-47E6-A203-4D0F729540C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BC004EB-95B2-4481-8CB6-A3E71ED8A0CE}"/>
              </a:ext>
            </a:extLst>
          </p:cNvPr>
          <p:cNvSpPr>
            <a:spLocks noGrp="1"/>
          </p:cNvSpPr>
          <p:nvPr>
            <p:ph type="sldNum" sz="quarter" idx="12"/>
          </p:nvPr>
        </p:nvSpPr>
        <p:spPr/>
        <p:txBody>
          <a:bodyPr/>
          <a:lstStyle/>
          <a:p>
            <a:fld id="{2EF1ABF4-ED97-43AC-B349-E7BBB1ACB9D3}" type="slidenum">
              <a:rPr lang="en-IN" smtClean="0"/>
              <a:t>‹#›</a:t>
            </a:fld>
            <a:endParaRPr lang="en-IN"/>
          </a:p>
        </p:txBody>
      </p:sp>
    </p:spTree>
    <p:extLst>
      <p:ext uri="{BB962C8B-B14F-4D97-AF65-F5344CB8AC3E}">
        <p14:creationId xmlns:p14="http://schemas.microsoft.com/office/powerpoint/2010/main" val="4192200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7CF82-5D45-474B-BAFA-72C757BC654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A71EDE9-155D-4C20-B0C6-7C8F14213F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216C06B-2F4E-4F1A-9DA3-1ED319C8947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B96C00F-C19F-47B7-8200-7B91591B4A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D57C32C-F86A-48FA-A091-41FB5BAE529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C2779B8-CC6F-4DCC-80F5-959E1AB1ED80}"/>
              </a:ext>
            </a:extLst>
          </p:cNvPr>
          <p:cNvSpPr>
            <a:spLocks noGrp="1"/>
          </p:cNvSpPr>
          <p:nvPr>
            <p:ph type="dt" sz="half" idx="10"/>
          </p:nvPr>
        </p:nvSpPr>
        <p:spPr/>
        <p:txBody>
          <a:bodyPr/>
          <a:lstStyle/>
          <a:p>
            <a:fld id="{7FCAE4D0-9401-4026-9EB4-11148D79758F}" type="datetimeFigureOut">
              <a:rPr lang="en-IN" smtClean="0"/>
              <a:t>02-05-2020</a:t>
            </a:fld>
            <a:endParaRPr lang="en-IN"/>
          </a:p>
        </p:txBody>
      </p:sp>
      <p:sp>
        <p:nvSpPr>
          <p:cNvPr id="8" name="Footer Placeholder 7">
            <a:extLst>
              <a:ext uri="{FF2B5EF4-FFF2-40B4-BE49-F238E27FC236}">
                <a16:creationId xmlns:a16="http://schemas.microsoft.com/office/drawing/2014/main" id="{25C6C620-B908-48ED-96B5-217389EFEF0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335ACD8-C084-4FB2-9350-E6A7FD3B1E5F}"/>
              </a:ext>
            </a:extLst>
          </p:cNvPr>
          <p:cNvSpPr>
            <a:spLocks noGrp="1"/>
          </p:cNvSpPr>
          <p:nvPr>
            <p:ph type="sldNum" sz="quarter" idx="12"/>
          </p:nvPr>
        </p:nvSpPr>
        <p:spPr/>
        <p:txBody>
          <a:bodyPr/>
          <a:lstStyle/>
          <a:p>
            <a:fld id="{2EF1ABF4-ED97-43AC-B349-E7BBB1ACB9D3}" type="slidenum">
              <a:rPr lang="en-IN" smtClean="0"/>
              <a:t>‹#›</a:t>
            </a:fld>
            <a:endParaRPr lang="en-IN"/>
          </a:p>
        </p:txBody>
      </p:sp>
    </p:spTree>
    <p:extLst>
      <p:ext uri="{BB962C8B-B14F-4D97-AF65-F5344CB8AC3E}">
        <p14:creationId xmlns:p14="http://schemas.microsoft.com/office/powerpoint/2010/main" val="2469578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73F0D-20BC-49EA-A5EA-13C179212BA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AA4C3D4-F888-477C-9DAC-96485A750A03}"/>
              </a:ext>
            </a:extLst>
          </p:cNvPr>
          <p:cNvSpPr>
            <a:spLocks noGrp="1"/>
          </p:cNvSpPr>
          <p:nvPr>
            <p:ph type="dt" sz="half" idx="10"/>
          </p:nvPr>
        </p:nvSpPr>
        <p:spPr/>
        <p:txBody>
          <a:bodyPr/>
          <a:lstStyle/>
          <a:p>
            <a:fld id="{7FCAE4D0-9401-4026-9EB4-11148D79758F}" type="datetimeFigureOut">
              <a:rPr lang="en-IN" smtClean="0"/>
              <a:t>02-05-2020</a:t>
            </a:fld>
            <a:endParaRPr lang="en-IN"/>
          </a:p>
        </p:txBody>
      </p:sp>
      <p:sp>
        <p:nvSpPr>
          <p:cNvPr id="4" name="Footer Placeholder 3">
            <a:extLst>
              <a:ext uri="{FF2B5EF4-FFF2-40B4-BE49-F238E27FC236}">
                <a16:creationId xmlns:a16="http://schemas.microsoft.com/office/drawing/2014/main" id="{AC498238-1756-4C2C-AB54-857D592D886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1F123B6-D6D5-4FDC-AB0F-AE660F6C56CE}"/>
              </a:ext>
            </a:extLst>
          </p:cNvPr>
          <p:cNvSpPr>
            <a:spLocks noGrp="1"/>
          </p:cNvSpPr>
          <p:nvPr>
            <p:ph type="sldNum" sz="quarter" idx="12"/>
          </p:nvPr>
        </p:nvSpPr>
        <p:spPr/>
        <p:txBody>
          <a:bodyPr/>
          <a:lstStyle/>
          <a:p>
            <a:fld id="{2EF1ABF4-ED97-43AC-B349-E7BBB1ACB9D3}" type="slidenum">
              <a:rPr lang="en-IN" smtClean="0"/>
              <a:t>‹#›</a:t>
            </a:fld>
            <a:endParaRPr lang="en-IN"/>
          </a:p>
        </p:txBody>
      </p:sp>
    </p:spTree>
    <p:extLst>
      <p:ext uri="{BB962C8B-B14F-4D97-AF65-F5344CB8AC3E}">
        <p14:creationId xmlns:p14="http://schemas.microsoft.com/office/powerpoint/2010/main" val="3567682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21779F-2FFF-4D1D-8E97-8D0C3D61D15C}"/>
              </a:ext>
            </a:extLst>
          </p:cNvPr>
          <p:cNvSpPr>
            <a:spLocks noGrp="1"/>
          </p:cNvSpPr>
          <p:nvPr>
            <p:ph type="dt" sz="half" idx="10"/>
          </p:nvPr>
        </p:nvSpPr>
        <p:spPr/>
        <p:txBody>
          <a:bodyPr/>
          <a:lstStyle/>
          <a:p>
            <a:fld id="{7FCAE4D0-9401-4026-9EB4-11148D79758F}" type="datetimeFigureOut">
              <a:rPr lang="en-IN" smtClean="0"/>
              <a:t>02-05-2020</a:t>
            </a:fld>
            <a:endParaRPr lang="en-IN"/>
          </a:p>
        </p:txBody>
      </p:sp>
      <p:sp>
        <p:nvSpPr>
          <p:cNvPr id="3" name="Footer Placeholder 2">
            <a:extLst>
              <a:ext uri="{FF2B5EF4-FFF2-40B4-BE49-F238E27FC236}">
                <a16:creationId xmlns:a16="http://schemas.microsoft.com/office/drawing/2014/main" id="{0E0DCA83-005D-44AC-AD63-C819F1C5C4E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CD5D021-1D24-4AEA-954A-3B9970FB0B5C}"/>
              </a:ext>
            </a:extLst>
          </p:cNvPr>
          <p:cNvSpPr>
            <a:spLocks noGrp="1"/>
          </p:cNvSpPr>
          <p:nvPr>
            <p:ph type="sldNum" sz="quarter" idx="12"/>
          </p:nvPr>
        </p:nvSpPr>
        <p:spPr/>
        <p:txBody>
          <a:bodyPr/>
          <a:lstStyle/>
          <a:p>
            <a:fld id="{2EF1ABF4-ED97-43AC-B349-E7BBB1ACB9D3}" type="slidenum">
              <a:rPr lang="en-IN" smtClean="0"/>
              <a:t>‹#›</a:t>
            </a:fld>
            <a:endParaRPr lang="en-IN"/>
          </a:p>
        </p:txBody>
      </p:sp>
    </p:spTree>
    <p:extLst>
      <p:ext uri="{BB962C8B-B14F-4D97-AF65-F5344CB8AC3E}">
        <p14:creationId xmlns:p14="http://schemas.microsoft.com/office/powerpoint/2010/main" val="1744961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ADDAE-265A-4FC5-A3F5-731F283DF3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6F4702F-9F71-4E81-940B-BAA1D8353E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2E883A7-049B-4929-B963-DE45E8DC98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6680407-F76D-4823-BF2E-A433DC01CB10}"/>
              </a:ext>
            </a:extLst>
          </p:cNvPr>
          <p:cNvSpPr>
            <a:spLocks noGrp="1"/>
          </p:cNvSpPr>
          <p:nvPr>
            <p:ph type="dt" sz="half" idx="10"/>
          </p:nvPr>
        </p:nvSpPr>
        <p:spPr/>
        <p:txBody>
          <a:bodyPr/>
          <a:lstStyle/>
          <a:p>
            <a:fld id="{7FCAE4D0-9401-4026-9EB4-11148D79758F}" type="datetimeFigureOut">
              <a:rPr lang="en-IN" smtClean="0"/>
              <a:t>02-05-2020</a:t>
            </a:fld>
            <a:endParaRPr lang="en-IN"/>
          </a:p>
        </p:txBody>
      </p:sp>
      <p:sp>
        <p:nvSpPr>
          <p:cNvPr id="6" name="Footer Placeholder 5">
            <a:extLst>
              <a:ext uri="{FF2B5EF4-FFF2-40B4-BE49-F238E27FC236}">
                <a16:creationId xmlns:a16="http://schemas.microsoft.com/office/drawing/2014/main" id="{6E631FBA-0E58-468A-843B-844DA244749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B74CB2F-9160-4185-9885-92FD44B3E258}"/>
              </a:ext>
            </a:extLst>
          </p:cNvPr>
          <p:cNvSpPr>
            <a:spLocks noGrp="1"/>
          </p:cNvSpPr>
          <p:nvPr>
            <p:ph type="sldNum" sz="quarter" idx="12"/>
          </p:nvPr>
        </p:nvSpPr>
        <p:spPr/>
        <p:txBody>
          <a:bodyPr/>
          <a:lstStyle/>
          <a:p>
            <a:fld id="{2EF1ABF4-ED97-43AC-B349-E7BBB1ACB9D3}" type="slidenum">
              <a:rPr lang="en-IN" smtClean="0"/>
              <a:t>‹#›</a:t>
            </a:fld>
            <a:endParaRPr lang="en-IN"/>
          </a:p>
        </p:txBody>
      </p:sp>
    </p:spTree>
    <p:extLst>
      <p:ext uri="{BB962C8B-B14F-4D97-AF65-F5344CB8AC3E}">
        <p14:creationId xmlns:p14="http://schemas.microsoft.com/office/powerpoint/2010/main" val="24637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0C11D-2034-4230-809D-40400269E2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001DE01-89A5-46DC-B35C-2D18F4AABC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F8D2BE3-2E05-4589-AF58-531643B9E7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72322F4-A8DB-4D3E-ABBD-4CD5351B531F}"/>
              </a:ext>
            </a:extLst>
          </p:cNvPr>
          <p:cNvSpPr>
            <a:spLocks noGrp="1"/>
          </p:cNvSpPr>
          <p:nvPr>
            <p:ph type="dt" sz="half" idx="10"/>
          </p:nvPr>
        </p:nvSpPr>
        <p:spPr/>
        <p:txBody>
          <a:bodyPr/>
          <a:lstStyle/>
          <a:p>
            <a:fld id="{7FCAE4D0-9401-4026-9EB4-11148D79758F}" type="datetimeFigureOut">
              <a:rPr lang="en-IN" smtClean="0"/>
              <a:t>02-05-2020</a:t>
            </a:fld>
            <a:endParaRPr lang="en-IN"/>
          </a:p>
        </p:txBody>
      </p:sp>
      <p:sp>
        <p:nvSpPr>
          <p:cNvPr id="6" name="Footer Placeholder 5">
            <a:extLst>
              <a:ext uri="{FF2B5EF4-FFF2-40B4-BE49-F238E27FC236}">
                <a16:creationId xmlns:a16="http://schemas.microsoft.com/office/drawing/2014/main" id="{DE9279AA-D329-4711-A5A2-09552036D93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7111D24-FA26-4DE5-BBDE-5744E67C4854}"/>
              </a:ext>
            </a:extLst>
          </p:cNvPr>
          <p:cNvSpPr>
            <a:spLocks noGrp="1"/>
          </p:cNvSpPr>
          <p:nvPr>
            <p:ph type="sldNum" sz="quarter" idx="12"/>
          </p:nvPr>
        </p:nvSpPr>
        <p:spPr/>
        <p:txBody>
          <a:bodyPr/>
          <a:lstStyle/>
          <a:p>
            <a:fld id="{2EF1ABF4-ED97-43AC-B349-E7BBB1ACB9D3}" type="slidenum">
              <a:rPr lang="en-IN" smtClean="0"/>
              <a:t>‹#›</a:t>
            </a:fld>
            <a:endParaRPr lang="en-IN"/>
          </a:p>
        </p:txBody>
      </p:sp>
    </p:spTree>
    <p:extLst>
      <p:ext uri="{BB962C8B-B14F-4D97-AF65-F5344CB8AC3E}">
        <p14:creationId xmlns:p14="http://schemas.microsoft.com/office/powerpoint/2010/main" val="2623456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12D995-0C65-482E-B0C2-87CD50DD18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38D41DC-4B6F-43CC-AB3A-710954D34E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E01A63-70F6-44AA-9734-55B5A1DD43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CAE4D0-9401-4026-9EB4-11148D79758F}" type="datetimeFigureOut">
              <a:rPr lang="en-IN" smtClean="0"/>
              <a:t>02-05-2020</a:t>
            </a:fld>
            <a:endParaRPr lang="en-IN"/>
          </a:p>
        </p:txBody>
      </p:sp>
      <p:sp>
        <p:nvSpPr>
          <p:cNvPr id="5" name="Footer Placeholder 4">
            <a:extLst>
              <a:ext uri="{FF2B5EF4-FFF2-40B4-BE49-F238E27FC236}">
                <a16:creationId xmlns:a16="http://schemas.microsoft.com/office/drawing/2014/main" id="{70ECC55B-80EA-4190-8B99-CA62AB7715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9742577-9F11-4597-81FC-036AC63C7A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F1ABF4-ED97-43AC-B349-E7BBB1ACB9D3}" type="slidenum">
              <a:rPr lang="en-IN" smtClean="0"/>
              <a:t>‹#›</a:t>
            </a:fld>
            <a:endParaRPr lang="en-IN"/>
          </a:p>
        </p:txBody>
      </p:sp>
    </p:spTree>
    <p:extLst>
      <p:ext uri="{BB962C8B-B14F-4D97-AF65-F5344CB8AC3E}">
        <p14:creationId xmlns:p14="http://schemas.microsoft.com/office/powerpoint/2010/main" val="6783153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05260-C9EC-4A77-9617-CA152D9C1D2C}"/>
              </a:ext>
            </a:extLst>
          </p:cNvPr>
          <p:cNvSpPr>
            <a:spLocks noGrp="1"/>
          </p:cNvSpPr>
          <p:nvPr>
            <p:ph type="ctrTitle"/>
          </p:nvPr>
        </p:nvSpPr>
        <p:spPr>
          <a:xfrm>
            <a:off x="1524000" y="392689"/>
            <a:ext cx="9144000" cy="2876983"/>
          </a:xfrm>
          <a:prstGeom prst="roundRect">
            <a:avLst/>
          </a:prstGeom>
        </p:spPr>
        <p:style>
          <a:lnRef idx="1">
            <a:schemeClr val="accent2"/>
          </a:lnRef>
          <a:fillRef idx="2">
            <a:schemeClr val="accent2"/>
          </a:fillRef>
          <a:effectRef idx="1">
            <a:schemeClr val="accent2"/>
          </a:effectRef>
          <a:fontRef idx="minor">
            <a:schemeClr val="dk1"/>
          </a:fontRef>
        </p:style>
        <p:txBody>
          <a:bodyPr>
            <a:normAutofit/>
          </a:bodyPr>
          <a:lstStyle/>
          <a:p>
            <a:pPr algn="l"/>
            <a:r>
              <a:rPr lang="en-IN" sz="3200" dirty="0"/>
              <a:t>Project Title: The Cure</a:t>
            </a:r>
            <a:br>
              <a:rPr lang="en-IN" sz="3200" dirty="0"/>
            </a:br>
            <a:br>
              <a:rPr lang="en-IN" sz="3200" dirty="0"/>
            </a:br>
            <a:r>
              <a:rPr lang="en-IN" sz="3200" dirty="0"/>
              <a:t>Team name: The Cure</a:t>
            </a:r>
            <a:br>
              <a:rPr lang="en-IN" sz="3200" dirty="0"/>
            </a:br>
            <a:r>
              <a:rPr lang="en-IN" sz="3200" dirty="0"/>
              <a:t>Team leader name: Piyush Vishwakarma</a:t>
            </a:r>
            <a:br>
              <a:rPr lang="en-IN" sz="3200" dirty="0"/>
            </a:br>
            <a:endParaRPr lang="en-IN" sz="3200" dirty="0"/>
          </a:p>
        </p:txBody>
      </p:sp>
      <p:sp>
        <p:nvSpPr>
          <p:cNvPr id="3" name="Content Placeholder 2">
            <a:extLst>
              <a:ext uri="{FF2B5EF4-FFF2-40B4-BE49-F238E27FC236}">
                <a16:creationId xmlns:a16="http://schemas.microsoft.com/office/drawing/2014/main" id="{A4C6DEB4-12DD-4522-95E3-CE19DB8DF126}"/>
              </a:ext>
            </a:extLst>
          </p:cNvPr>
          <p:cNvSpPr txBox="1">
            <a:spLocks/>
          </p:cNvSpPr>
          <p:nvPr/>
        </p:nvSpPr>
        <p:spPr>
          <a:xfrm>
            <a:off x="1524000" y="3588329"/>
            <a:ext cx="9144000" cy="2178340"/>
          </a:xfrm>
          <a:prstGeom prst="round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N" dirty="0"/>
          </a:p>
          <a:p>
            <a:pPr marL="0" indent="0">
              <a:buNone/>
            </a:pPr>
            <a:r>
              <a:rPr lang="en-IN" dirty="0"/>
              <a:t>Domain: Health-care Innovations</a:t>
            </a:r>
          </a:p>
          <a:p>
            <a:pPr marL="0" indent="0">
              <a:buNone/>
            </a:pPr>
            <a:r>
              <a:rPr lang="en-IN" dirty="0"/>
              <a:t>Problem Statement: </a:t>
            </a:r>
            <a:r>
              <a:rPr lang="en-US" dirty="0"/>
              <a:t>If any new virus is spreading then people should know about virus details like living mechanism, reaction to weather conditions, internal structure, effects on humans and other creatures. What is the best way to educate the people regarding the disease symptoms, precautions, remedies to follow, reason for the disease, etc., within no time and should create best awareness. Create a platform for this problem, which can be accessed easily. </a:t>
            </a:r>
            <a:endParaRPr lang="en-IN" dirty="0"/>
          </a:p>
        </p:txBody>
      </p:sp>
    </p:spTree>
    <p:extLst>
      <p:ext uri="{BB962C8B-B14F-4D97-AF65-F5344CB8AC3E}">
        <p14:creationId xmlns:p14="http://schemas.microsoft.com/office/powerpoint/2010/main" val="797296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F2024-8119-465F-A4E7-BBDF79E97A0A}"/>
              </a:ext>
            </a:extLst>
          </p:cNvPr>
          <p:cNvSpPr>
            <a:spLocks noGrp="1"/>
          </p:cNvSpPr>
          <p:nvPr>
            <p:ph type="title"/>
          </p:nvPr>
        </p:nvSpPr>
        <p:spPr/>
        <p:txBody>
          <a:bodyPr/>
          <a:lstStyle/>
          <a:p>
            <a:r>
              <a:rPr lang="en-IN" dirty="0"/>
              <a:t>Implementation</a:t>
            </a:r>
          </a:p>
        </p:txBody>
      </p:sp>
      <p:sp>
        <p:nvSpPr>
          <p:cNvPr id="5" name="Content Placeholder 4">
            <a:extLst>
              <a:ext uri="{FF2B5EF4-FFF2-40B4-BE49-F238E27FC236}">
                <a16:creationId xmlns:a16="http://schemas.microsoft.com/office/drawing/2014/main" id="{82FC771A-38FB-418A-9B6F-1DB117F6D685}"/>
              </a:ext>
            </a:extLst>
          </p:cNvPr>
          <p:cNvSpPr>
            <a:spLocks noGrp="1"/>
          </p:cNvSpPr>
          <p:nvPr>
            <p:ph idx="1"/>
          </p:nvPr>
        </p:nvSpPr>
        <p:spPr/>
        <p:txBody>
          <a:bodyPr/>
          <a:lstStyle/>
          <a:p>
            <a:r>
              <a:rPr lang="en-US" dirty="0"/>
              <a:t>Add the snapshots of the project here.</a:t>
            </a:r>
            <a:endParaRPr lang="en-IN" dirty="0"/>
          </a:p>
        </p:txBody>
      </p:sp>
      <p:pic>
        <p:nvPicPr>
          <p:cNvPr id="4" name="Picture 3">
            <a:extLst>
              <a:ext uri="{FF2B5EF4-FFF2-40B4-BE49-F238E27FC236}">
                <a16:creationId xmlns:a16="http://schemas.microsoft.com/office/drawing/2014/main" id="{28C2A773-D9ED-444D-A4A1-D8CB9E960280}"/>
              </a:ext>
            </a:extLst>
          </p:cNvPr>
          <p:cNvPicPr>
            <a:picLocks noChangeAspect="1"/>
          </p:cNvPicPr>
          <p:nvPr/>
        </p:nvPicPr>
        <p:blipFill rotWithShape="1">
          <a:blip r:embed="rId2">
            <a:extLst>
              <a:ext uri="{28A0092B-C50C-407E-A947-70E740481C1C}">
                <a14:useLocalDpi xmlns:a14="http://schemas.microsoft.com/office/drawing/2010/main" val="0"/>
              </a:ext>
            </a:extLst>
          </a:blip>
          <a:srcRect t="9931" b="7429"/>
          <a:stretch/>
        </p:blipFill>
        <p:spPr>
          <a:xfrm>
            <a:off x="105820" y="1288869"/>
            <a:ext cx="11980360" cy="5569131"/>
          </a:xfrm>
          <a:prstGeom prst="rect">
            <a:avLst/>
          </a:prstGeom>
        </p:spPr>
      </p:pic>
    </p:spTree>
    <p:extLst>
      <p:ext uri="{BB962C8B-B14F-4D97-AF65-F5344CB8AC3E}">
        <p14:creationId xmlns:p14="http://schemas.microsoft.com/office/powerpoint/2010/main" val="2320121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F2024-8119-465F-A4E7-BBDF79E97A0A}"/>
              </a:ext>
            </a:extLst>
          </p:cNvPr>
          <p:cNvSpPr>
            <a:spLocks noGrp="1"/>
          </p:cNvSpPr>
          <p:nvPr>
            <p:ph type="title"/>
          </p:nvPr>
        </p:nvSpPr>
        <p:spPr/>
        <p:txBody>
          <a:bodyPr/>
          <a:lstStyle/>
          <a:p>
            <a:r>
              <a:rPr lang="en-IN" dirty="0"/>
              <a:t>Implementation</a:t>
            </a:r>
          </a:p>
        </p:txBody>
      </p:sp>
      <p:sp>
        <p:nvSpPr>
          <p:cNvPr id="5" name="Content Placeholder 4">
            <a:extLst>
              <a:ext uri="{FF2B5EF4-FFF2-40B4-BE49-F238E27FC236}">
                <a16:creationId xmlns:a16="http://schemas.microsoft.com/office/drawing/2014/main" id="{82FC771A-38FB-418A-9B6F-1DB117F6D685}"/>
              </a:ext>
            </a:extLst>
          </p:cNvPr>
          <p:cNvSpPr>
            <a:spLocks noGrp="1"/>
          </p:cNvSpPr>
          <p:nvPr>
            <p:ph idx="1"/>
          </p:nvPr>
        </p:nvSpPr>
        <p:spPr/>
        <p:txBody>
          <a:bodyPr/>
          <a:lstStyle/>
          <a:p>
            <a:r>
              <a:rPr lang="en-US" dirty="0"/>
              <a:t>Add the snapshots of the project here.</a:t>
            </a:r>
            <a:endParaRPr lang="en-IN" dirty="0"/>
          </a:p>
        </p:txBody>
      </p:sp>
      <p:pic>
        <p:nvPicPr>
          <p:cNvPr id="4" name="Picture 3">
            <a:extLst>
              <a:ext uri="{FF2B5EF4-FFF2-40B4-BE49-F238E27FC236}">
                <a16:creationId xmlns:a16="http://schemas.microsoft.com/office/drawing/2014/main" id="{769DCF01-26DD-43F0-A024-FED694FEA1A0}"/>
              </a:ext>
            </a:extLst>
          </p:cNvPr>
          <p:cNvPicPr>
            <a:picLocks noChangeAspect="1"/>
          </p:cNvPicPr>
          <p:nvPr/>
        </p:nvPicPr>
        <p:blipFill rotWithShape="1">
          <a:blip r:embed="rId2">
            <a:extLst>
              <a:ext uri="{28A0092B-C50C-407E-A947-70E740481C1C}">
                <a14:useLocalDpi xmlns:a14="http://schemas.microsoft.com/office/drawing/2010/main" val="0"/>
              </a:ext>
            </a:extLst>
          </a:blip>
          <a:srcRect l="1" t="9931" r="-715" b="7556"/>
          <a:stretch/>
        </p:blipFill>
        <p:spPr>
          <a:xfrm>
            <a:off x="0" y="1273219"/>
            <a:ext cx="12279087" cy="5658804"/>
          </a:xfrm>
          <a:prstGeom prst="rect">
            <a:avLst/>
          </a:prstGeom>
        </p:spPr>
      </p:pic>
    </p:spTree>
    <p:extLst>
      <p:ext uri="{BB962C8B-B14F-4D97-AF65-F5344CB8AC3E}">
        <p14:creationId xmlns:p14="http://schemas.microsoft.com/office/powerpoint/2010/main" val="179746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F2024-8119-465F-A4E7-BBDF79E97A0A}"/>
              </a:ext>
            </a:extLst>
          </p:cNvPr>
          <p:cNvSpPr>
            <a:spLocks noGrp="1"/>
          </p:cNvSpPr>
          <p:nvPr>
            <p:ph type="title"/>
          </p:nvPr>
        </p:nvSpPr>
        <p:spPr/>
        <p:txBody>
          <a:bodyPr/>
          <a:lstStyle/>
          <a:p>
            <a:r>
              <a:rPr lang="en-IN" dirty="0"/>
              <a:t>Implementation</a:t>
            </a:r>
          </a:p>
        </p:txBody>
      </p:sp>
      <p:sp>
        <p:nvSpPr>
          <p:cNvPr id="5" name="Content Placeholder 4">
            <a:extLst>
              <a:ext uri="{FF2B5EF4-FFF2-40B4-BE49-F238E27FC236}">
                <a16:creationId xmlns:a16="http://schemas.microsoft.com/office/drawing/2014/main" id="{82FC771A-38FB-418A-9B6F-1DB117F6D685}"/>
              </a:ext>
            </a:extLst>
          </p:cNvPr>
          <p:cNvSpPr>
            <a:spLocks noGrp="1"/>
          </p:cNvSpPr>
          <p:nvPr>
            <p:ph idx="1"/>
          </p:nvPr>
        </p:nvSpPr>
        <p:spPr/>
        <p:txBody>
          <a:bodyPr/>
          <a:lstStyle/>
          <a:p>
            <a:r>
              <a:rPr lang="en-US" dirty="0"/>
              <a:t>Add the snapshots of the project here.</a:t>
            </a:r>
            <a:endParaRPr lang="en-IN" dirty="0"/>
          </a:p>
        </p:txBody>
      </p:sp>
      <p:pic>
        <p:nvPicPr>
          <p:cNvPr id="6" name="Picture 5">
            <a:extLst>
              <a:ext uri="{FF2B5EF4-FFF2-40B4-BE49-F238E27FC236}">
                <a16:creationId xmlns:a16="http://schemas.microsoft.com/office/drawing/2014/main" id="{F68CD1A2-C6D2-4035-9545-3FD3E0185E3A}"/>
              </a:ext>
            </a:extLst>
          </p:cNvPr>
          <p:cNvPicPr>
            <a:picLocks noChangeAspect="1"/>
          </p:cNvPicPr>
          <p:nvPr/>
        </p:nvPicPr>
        <p:blipFill rotWithShape="1">
          <a:blip r:embed="rId2">
            <a:extLst>
              <a:ext uri="{28A0092B-C50C-407E-A947-70E740481C1C}">
                <a14:useLocalDpi xmlns:a14="http://schemas.microsoft.com/office/drawing/2010/main" val="0"/>
              </a:ext>
            </a:extLst>
          </a:blip>
          <a:srcRect t="8634" r="-929" b="6667"/>
          <a:stretch/>
        </p:blipFill>
        <p:spPr>
          <a:xfrm>
            <a:off x="204651" y="1296033"/>
            <a:ext cx="11782697" cy="5561967"/>
          </a:xfrm>
          <a:prstGeom prst="rect">
            <a:avLst/>
          </a:prstGeom>
        </p:spPr>
      </p:pic>
    </p:spTree>
    <p:extLst>
      <p:ext uri="{BB962C8B-B14F-4D97-AF65-F5344CB8AC3E}">
        <p14:creationId xmlns:p14="http://schemas.microsoft.com/office/powerpoint/2010/main" val="3985061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CF7DD-6D95-4EF9-9227-FD66D81AF0A5}"/>
              </a:ext>
            </a:extLst>
          </p:cNvPr>
          <p:cNvSpPr>
            <a:spLocks noGrp="1"/>
          </p:cNvSpPr>
          <p:nvPr>
            <p:ph type="title"/>
          </p:nvPr>
        </p:nvSpPr>
        <p:spPr/>
        <p:txBody>
          <a:bodyPr/>
          <a:lstStyle/>
          <a:p>
            <a:r>
              <a:rPr lang="en-IN" dirty="0"/>
              <a:t>Link to the project</a:t>
            </a:r>
          </a:p>
        </p:txBody>
      </p:sp>
      <p:sp>
        <p:nvSpPr>
          <p:cNvPr id="3" name="Content Placeholder 2">
            <a:extLst>
              <a:ext uri="{FF2B5EF4-FFF2-40B4-BE49-F238E27FC236}">
                <a16:creationId xmlns:a16="http://schemas.microsoft.com/office/drawing/2014/main" id="{623C2664-F31D-4F47-81C2-658C65AB03F9}"/>
              </a:ext>
            </a:extLst>
          </p:cNvPr>
          <p:cNvSpPr>
            <a:spLocks noGrp="1"/>
          </p:cNvSpPr>
          <p:nvPr>
            <p:ph idx="1"/>
          </p:nvPr>
        </p:nvSpPr>
        <p:spPr>
          <a:xfrm>
            <a:off x="838200" y="1825625"/>
            <a:ext cx="10515600" cy="2672484"/>
          </a:xfrm>
          <a:prstGeom prst="roundRect">
            <a:avLst/>
          </a:prstGeom>
        </p:spPr>
        <p:style>
          <a:lnRef idx="1">
            <a:schemeClr val="accent2"/>
          </a:lnRef>
          <a:fillRef idx="2">
            <a:schemeClr val="accent2"/>
          </a:fillRef>
          <a:effectRef idx="1">
            <a:schemeClr val="accent2"/>
          </a:effectRef>
          <a:fontRef idx="minor">
            <a:schemeClr val="dk1"/>
          </a:fontRef>
        </p:style>
        <p:txBody>
          <a:bodyPr/>
          <a:lstStyle/>
          <a:p>
            <a:pPr marL="0" indent="0">
              <a:buNone/>
            </a:pPr>
            <a:endParaRPr lang="en-IN" dirty="0"/>
          </a:p>
          <a:p>
            <a:pPr marL="0" indent="0">
              <a:buNone/>
            </a:pPr>
            <a:r>
              <a:rPr lang="en-IN" dirty="0"/>
              <a:t>GitHub link:</a:t>
            </a:r>
          </a:p>
          <a:p>
            <a:pPr marL="0" indent="0">
              <a:buNone/>
            </a:pPr>
            <a:r>
              <a:rPr lang="en-IN" dirty="0"/>
              <a:t>Google Drive link:</a:t>
            </a:r>
          </a:p>
        </p:txBody>
      </p:sp>
    </p:spTree>
    <p:extLst>
      <p:ext uri="{BB962C8B-B14F-4D97-AF65-F5344CB8AC3E}">
        <p14:creationId xmlns:p14="http://schemas.microsoft.com/office/powerpoint/2010/main" val="783778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CBD4F-45D4-407E-A6D9-7004BCE07356}"/>
              </a:ext>
            </a:extLst>
          </p:cNvPr>
          <p:cNvSpPr>
            <a:spLocks noGrp="1"/>
          </p:cNvSpPr>
          <p:nvPr>
            <p:ph type="title"/>
          </p:nvPr>
        </p:nvSpPr>
        <p:spPr/>
        <p:txBody>
          <a:bodyPr/>
          <a:lstStyle/>
          <a:p>
            <a:r>
              <a:rPr lang="en-IN" dirty="0"/>
              <a:t>Idea </a:t>
            </a:r>
            <a:r>
              <a:rPr lang="en-IN"/>
              <a:t>/ Approach</a:t>
            </a:r>
            <a:endParaRPr lang="en-IN" dirty="0"/>
          </a:p>
        </p:txBody>
      </p:sp>
      <p:sp>
        <p:nvSpPr>
          <p:cNvPr id="3" name="Content Placeholder 2">
            <a:extLst>
              <a:ext uri="{FF2B5EF4-FFF2-40B4-BE49-F238E27FC236}">
                <a16:creationId xmlns:a16="http://schemas.microsoft.com/office/drawing/2014/main" id="{4023CD37-3A79-46D7-9976-9C7A5B95B7F9}"/>
              </a:ext>
            </a:extLst>
          </p:cNvPr>
          <p:cNvSpPr>
            <a:spLocks noGrp="1"/>
          </p:cNvSpPr>
          <p:nvPr>
            <p:ph idx="1"/>
          </p:nvPr>
        </p:nvSpPr>
        <p:spPr>
          <a:xfrm>
            <a:off x="838200" y="2041958"/>
            <a:ext cx="10515600" cy="2774084"/>
          </a:xfrm>
          <a:prstGeom prst="roundRect">
            <a:avLst/>
          </a:prstGeom>
        </p:spPr>
        <p:style>
          <a:lnRef idx="1">
            <a:schemeClr val="accent2"/>
          </a:lnRef>
          <a:fillRef idx="2">
            <a:schemeClr val="accent2"/>
          </a:fillRef>
          <a:effectRef idx="1">
            <a:schemeClr val="accent2"/>
          </a:effectRef>
          <a:fontRef idx="minor">
            <a:schemeClr val="dk1"/>
          </a:fontRef>
        </p:style>
        <p:txBody>
          <a:bodyPr>
            <a:normAutofit fontScale="92500"/>
          </a:bodyPr>
          <a:lstStyle/>
          <a:p>
            <a:pPr marL="0" indent="0" algn="ctr">
              <a:buNone/>
            </a:pPr>
            <a:r>
              <a:rPr lang="en-IN" dirty="0"/>
              <a:t>Our project here provides the user with in depth knowledge of symptoms, diseases along with common and new virus. It also provides home remedies that may help in the treatment. It also provides the information about latest viruses, what diseases they cause and their symptoms.</a:t>
            </a:r>
          </a:p>
          <a:p>
            <a:pPr marL="0" indent="0" algn="ctr">
              <a:buNone/>
            </a:pPr>
            <a:r>
              <a:rPr lang="en-IN" dirty="0"/>
              <a:t>Here the user can search for their symptom, certain disease or virus and attain information regarding that.</a:t>
            </a:r>
          </a:p>
        </p:txBody>
      </p:sp>
    </p:spTree>
    <p:extLst>
      <p:ext uri="{BB962C8B-B14F-4D97-AF65-F5344CB8AC3E}">
        <p14:creationId xmlns:p14="http://schemas.microsoft.com/office/powerpoint/2010/main" val="1319612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28EC5-A3AA-4129-8FAD-FE3FB40D1B25}"/>
              </a:ext>
            </a:extLst>
          </p:cNvPr>
          <p:cNvSpPr>
            <a:spLocks noGrp="1"/>
          </p:cNvSpPr>
          <p:nvPr>
            <p:ph type="title"/>
          </p:nvPr>
        </p:nvSpPr>
        <p:spPr/>
        <p:txBody>
          <a:bodyPr/>
          <a:lstStyle/>
          <a:p>
            <a:r>
              <a:rPr lang="en-IN" dirty="0"/>
              <a:t>Technology Stack and Use Cases</a:t>
            </a:r>
          </a:p>
        </p:txBody>
      </p:sp>
      <p:sp>
        <p:nvSpPr>
          <p:cNvPr id="3" name="Content Placeholder 2">
            <a:extLst>
              <a:ext uri="{FF2B5EF4-FFF2-40B4-BE49-F238E27FC236}">
                <a16:creationId xmlns:a16="http://schemas.microsoft.com/office/drawing/2014/main" id="{D8A8C723-5E5D-467C-993C-3F2C0959BEF0}"/>
              </a:ext>
            </a:extLst>
          </p:cNvPr>
          <p:cNvSpPr>
            <a:spLocks noGrp="1"/>
          </p:cNvSpPr>
          <p:nvPr>
            <p:ph idx="1"/>
          </p:nvPr>
        </p:nvSpPr>
        <p:spPr>
          <a:xfrm>
            <a:off x="838200" y="1825625"/>
            <a:ext cx="10515600" cy="2247611"/>
          </a:xfrm>
          <a:prstGeom prst="roundRect">
            <a:avLst/>
          </a:prstGeom>
        </p:spPr>
        <p:style>
          <a:lnRef idx="1">
            <a:schemeClr val="accent2"/>
          </a:lnRef>
          <a:fillRef idx="2">
            <a:schemeClr val="accent2"/>
          </a:fillRef>
          <a:effectRef idx="1">
            <a:schemeClr val="accent2"/>
          </a:effectRef>
          <a:fontRef idx="minor">
            <a:schemeClr val="dk1"/>
          </a:fontRef>
        </p:style>
        <p:txBody>
          <a:bodyPr>
            <a:normAutofit/>
          </a:bodyPr>
          <a:lstStyle/>
          <a:p>
            <a:pPr marL="457200" lvl="1" indent="0">
              <a:buNone/>
            </a:pPr>
            <a:endParaRPr lang="en-IN" dirty="0"/>
          </a:p>
          <a:p>
            <a:pPr marL="457200" lvl="1" indent="0">
              <a:buNone/>
            </a:pPr>
            <a:r>
              <a:rPr lang="en-US" dirty="0"/>
              <a:t>List all the tools and technologies</a:t>
            </a:r>
          </a:p>
          <a:p>
            <a:pPr marL="457200" lvl="1" indent="0">
              <a:buNone/>
            </a:pPr>
            <a:r>
              <a:rPr lang="en-US" dirty="0"/>
              <a:t>used to build and run this  application are-</a:t>
            </a:r>
            <a:endParaRPr lang="en-IN" dirty="0"/>
          </a:p>
          <a:p>
            <a:pPr marL="457200" lvl="1" indent="0">
              <a:buNone/>
            </a:pPr>
            <a:r>
              <a:rPr lang="en-US" dirty="0"/>
              <a:t>Bootstrap ,</a:t>
            </a:r>
            <a:r>
              <a:rPr lang="en-US" dirty="0" err="1"/>
              <a:t>Css</a:t>
            </a:r>
            <a:r>
              <a:rPr lang="en-US" dirty="0"/>
              <a:t> ,Sublime Text ,</a:t>
            </a:r>
            <a:r>
              <a:rPr lang="en-US" dirty="0" err="1"/>
              <a:t>Xampp</a:t>
            </a:r>
            <a:r>
              <a:rPr lang="en-US" dirty="0"/>
              <a:t> ,PHP ,</a:t>
            </a:r>
            <a:r>
              <a:rPr lang="en-IN" dirty="0" err="1"/>
              <a:t>Xampp</a:t>
            </a:r>
            <a:r>
              <a:rPr lang="en-IN" dirty="0"/>
              <a:t> ,Apache server , </a:t>
            </a:r>
            <a:r>
              <a:rPr lang="en-IN" dirty="0" err="1"/>
              <a:t>PHPmyadmin</a:t>
            </a:r>
            <a:r>
              <a:rPr lang="en-IN" dirty="0"/>
              <a:t> ,Bootstrap , </a:t>
            </a:r>
            <a:r>
              <a:rPr lang="en-IN" dirty="0" err="1"/>
              <a:t>Jquery</a:t>
            </a:r>
            <a:r>
              <a:rPr lang="en-IN" dirty="0"/>
              <a:t> , popper.js , Dreamweaver ,PHP.</a:t>
            </a:r>
          </a:p>
          <a:p>
            <a:pPr marL="457200" lvl="1" indent="0">
              <a:buNone/>
            </a:pPr>
            <a:endParaRPr lang="en-US" dirty="0"/>
          </a:p>
        </p:txBody>
      </p:sp>
      <p:sp>
        <p:nvSpPr>
          <p:cNvPr id="5" name="Content Placeholder 2">
            <a:extLst>
              <a:ext uri="{FF2B5EF4-FFF2-40B4-BE49-F238E27FC236}">
                <a16:creationId xmlns:a16="http://schemas.microsoft.com/office/drawing/2014/main" id="{803528B7-7A6A-4EE5-BA1B-17C7A46C4565}"/>
              </a:ext>
            </a:extLst>
          </p:cNvPr>
          <p:cNvSpPr txBox="1">
            <a:spLocks/>
          </p:cNvSpPr>
          <p:nvPr/>
        </p:nvSpPr>
        <p:spPr>
          <a:xfrm>
            <a:off x="838200" y="4208173"/>
            <a:ext cx="10515600" cy="2247611"/>
          </a:xfrm>
          <a:prstGeom prst="roundRect">
            <a:avLst/>
          </a:prstGeom>
        </p:spPr>
        <p:style>
          <a:lnRef idx="1">
            <a:schemeClr val="accent2"/>
          </a:lnRef>
          <a:fillRef idx="2">
            <a:schemeClr val="accent2"/>
          </a:fillRef>
          <a:effectRef idx="1">
            <a:schemeClr val="accent2"/>
          </a:effectRef>
          <a:fontRef idx="minor">
            <a:schemeClr val="dk1"/>
          </a:fontRef>
        </p:style>
        <p:txBody>
          <a:bodyPr vert="horz" lIns="91440" tIns="45720" rIns="91440" bIns="45720" rtlCol="0">
            <a:normAutofit fontScale="4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Font typeface="Arial" panose="020B0604020202020204" pitchFamily="34" charset="0"/>
              <a:buNone/>
            </a:pPr>
            <a:endParaRPr lang="en-IN" sz="800" dirty="0"/>
          </a:p>
          <a:p>
            <a:pPr marL="0" indent="0">
              <a:buFont typeface="Arial" panose="020B0604020202020204" pitchFamily="34" charset="0"/>
              <a:buNone/>
            </a:pPr>
            <a:r>
              <a:rPr lang="en-US" sz="4800" dirty="0"/>
              <a:t>Describe your use cases here</a:t>
            </a:r>
          </a:p>
          <a:p>
            <a:pPr marL="0" indent="0">
              <a:buFont typeface="Arial" panose="020B0604020202020204" pitchFamily="34" charset="0"/>
              <a:buNone/>
            </a:pPr>
            <a:r>
              <a:rPr lang="en-US" sz="4800" dirty="0"/>
              <a:t>The Cure allows the user to search for viruses an diseases ranging from  A to Z thus proving to be a wide source of information . The user can easily click on letter tabs provided and gain information about various diseases and virus . Information about the almost all common and dangerous Virus is mentioned in detail to avoids any misconceptions about the same. The web app is made extremely user friendly so that users of all age group can use it . The web app on the front end functions on Apache server while the back end functions on </a:t>
            </a:r>
            <a:r>
              <a:rPr lang="en-US" sz="4800" dirty="0" err="1"/>
              <a:t>PHPmyadmin</a:t>
            </a:r>
            <a:r>
              <a:rPr lang="en-US" sz="4800" dirty="0"/>
              <a:t>. The web app keeps a track of all new viruses specially COVID-19 and has a dedicated page for it .</a:t>
            </a:r>
          </a:p>
        </p:txBody>
      </p:sp>
    </p:spTree>
    <p:extLst>
      <p:ext uri="{BB962C8B-B14F-4D97-AF65-F5344CB8AC3E}">
        <p14:creationId xmlns:p14="http://schemas.microsoft.com/office/powerpoint/2010/main" val="4764526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531DF-E803-421A-84FB-1B835CAF6FA7}"/>
              </a:ext>
            </a:extLst>
          </p:cNvPr>
          <p:cNvSpPr>
            <a:spLocks noGrp="1"/>
          </p:cNvSpPr>
          <p:nvPr>
            <p:ph type="title"/>
          </p:nvPr>
        </p:nvSpPr>
        <p:spPr>
          <a:xfrm>
            <a:off x="838200" y="396311"/>
            <a:ext cx="10515600" cy="1325563"/>
          </a:xfrm>
        </p:spPr>
        <p:txBody>
          <a:bodyPr/>
          <a:lstStyle/>
          <a:p>
            <a:r>
              <a:rPr lang="en-IN" dirty="0"/>
              <a:t>Block Diagram / Architectural Diagram</a:t>
            </a:r>
          </a:p>
        </p:txBody>
      </p:sp>
      <p:sp>
        <p:nvSpPr>
          <p:cNvPr id="20" name="Rectangle 19">
            <a:extLst>
              <a:ext uri="{FF2B5EF4-FFF2-40B4-BE49-F238E27FC236}">
                <a16:creationId xmlns:a16="http://schemas.microsoft.com/office/drawing/2014/main" id="{9E5AF15A-7DC6-45BB-9006-8317ADA5A009}"/>
              </a:ext>
            </a:extLst>
          </p:cNvPr>
          <p:cNvSpPr/>
          <p:nvPr/>
        </p:nvSpPr>
        <p:spPr>
          <a:xfrm>
            <a:off x="8663233" y="1690688"/>
            <a:ext cx="2969443" cy="41162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7B6F2FE3-EE9C-4629-8E6E-8E01A3E67A35}"/>
              </a:ext>
            </a:extLst>
          </p:cNvPr>
          <p:cNvSpPr/>
          <p:nvPr/>
        </p:nvSpPr>
        <p:spPr>
          <a:xfrm>
            <a:off x="8982958" y="2060343"/>
            <a:ext cx="2370842" cy="346376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id="{A9FBF4D0-67F6-42AA-AC77-24EB8CABD6C2}"/>
              </a:ext>
            </a:extLst>
          </p:cNvPr>
          <p:cNvSpPr txBox="1"/>
          <p:nvPr/>
        </p:nvSpPr>
        <p:spPr>
          <a:xfrm>
            <a:off x="9162854" y="2914820"/>
            <a:ext cx="2190946" cy="1569660"/>
          </a:xfrm>
          <a:prstGeom prst="rect">
            <a:avLst/>
          </a:prstGeom>
          <a:noFill/>
        </p:spPr>
        <p:txBody>
          <a:bodyPr wrap="square" rtlCol="0">
            <a:spAutoFit/>
          </a:bodyPr>
          <a:lstStyle/>
          <a:p>
            <a:pPr algn="ctr"/>
            <a:r>
              <a:rPr lang="en-IN" sz="3200" dirty="0"/>
              <a:t>Client side application (front end)</a:t>
            </a:r>
          </a:p>
        </p:txBody>
      </p:sp>
      <p:sp>
        <p:nvSpPr>
          <p:cNvPr id="27" name="Rectangle 26">
            <a:extLst>
              <a:ext uri="{FF2B5EF4-FFF2-40B4-BE49-F238E27FC236}">
                <a16:creationId xmlns:a16="http://schemas.microsoft.com/office/drawing/2014/main" id="{510D840D-ADED-4D09-85CD-87C7359B0D63}"/>
              </a:ext>
            </a:extLst>
          </p:cNvPr>
          <p:cNvSpPr/>
          <p:nvPr/>
        </p:nvSpPr>
        <p:spPr>
          <a:xfrm>
            <a:off x="934434" y="1690687"/>
            <a:ext cx="2969443" cy="41162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5FFA28A3-BB4E-4C34-8113-FF01EA70C16D}"/>
              </a:ext>
            </a:extLst>
          </p:cNvPr>
          <p:cNvSpPr/>
          <p:nvPr/>
        </p:nvSpPr>
        <p:spPr>
          <a:xfrm>
            <a:off x="1256514" y="2060343"/>
            <a:ext cx="2370842" cy="346376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TextBox 28">
            <a:extLst>
              <a:ext uri="{FF2B5EF4-FFF2-40B4-BE49-F238E27FC236}">
                <a16:creationId xmlns:a16="http://schemas.microsoft.com/office/drawing/2014/main" id="{C26AD896-60E6-4416-8F50-736A83208968}"/>
              </a:ext>
            </a:extLst>
          </p:cNvPr>
          <p:cNvSpPr txBox="1"/>
          <p:nvPr/>
        </p:nvSpPr>
        <p:spPr>
          <a:xfrm>
            <a:off x="1422466" y="2890391"/>
            <a:ext cx="2190946" cy="1077218"/>
          </a:xfrm>
          <a:prstGeom prst="rect">
            <a:avLst/>
          </a:prstGeom>
          <a:noFill/>
        </p:spPr>
        <p:txBody>
          <a:bodyPr wrap="square" rtlCol="0">
            <a:spAutoFit/>
          </a:bodyPr>
          <a:lstStyle/>
          <a:p>
            <a:pPr algn="ctr"/>
            <a:r>
              <a:rPr lang="en-IN" sz="3200" dirty="0"/>
              <a:t>MY SQL DATABASE</a:t>
            </a:r>
          </a:p>
        </p:txBody>
      </p:sp>
      <p:sp>
        <p:nvSpPr>
          <p:cNvPr id="30" name="Rectangle 29">
            <a:extLst>
              <a:ext uri="{FF2B5EF4-FFF2-40B4-BE49-F238E27FC236}">
                <a16:creationId xmlns:a16="http://schemas.microsoft.com/office/drawing/2014/main" id="{E9B69D92-49BF-41EF-B588-49B00256EC51}"/>
              </a:ext>
            </a:extLst>
          </p:cNvPr>
          <p:cNvSpPr/>
          <p:nvPr/>
        </p:nvSpPr>
        <p:spPr>
          <a:xfrm>
            <a:off x="4798833" y="1690687"/>
            <a:ext cx="2969443" cy="41162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Rectangle: Rounded Corners 30">
            <a:extLst>
              <a:ext uri="{FF2B5EF4-FFF2-40B4-BE49-F238E27FC236}">
                <a16:creationId xmlns:a16="http://schemas.microsoft.com/office/drawing/2014/main" id="{F4D04A12-B547-4714-B4AD-B98D5FB897B1}"/>
              </a:ext>
            </a:extLst>
          </p:cNvPr>
          <p:cNvSpPr/>
          <p:nvPr/>
        </p:nvSpPr>
        <p:spPr>
          <a:xfrm>
            <a:off x="5118558" y="2060342"/>
            <a:ext cx="2370842" cy="346376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TextBox 31">
            <a:extLst>
              <a:ext uri="{FF2B5EF4-FFF2-40B4-BE49-F238E27FC236}">
                <a16:creationId xmlns:a16="http://schemas.microsoft.com/office/drawing/2014/main" id="{CB71C12E-FBAE-4E66-9767-8093E5812E9E}"/>
              </a:ext>
            </a:extLst>
          </p:cNvPr>
          <p:cNvSpPr txBox="1"/>
          <p:nvPr/>
        </p:nvSpPr>
        <p:spPr>
          <a:xfrm>
            <a:off x="5188081" y="2914820"/>
            <a:ext cx="2190946" cy="1077218"/>
          </a:xfrm>
          <a:prstGeom prst="rect">
            <a:avLst/>
          </a:prstGeom>
          <a:noFill/>
        </p:spPr>
        <p:txBody>
          <a:bodyPr wrap="square" rtlCol="0">
            <a:spAutoFit/>
          </a:bodyPr>
          <a:lstStyle/>
          <a:p>
            <a:pPr algn="ctr"/>
            <a:r>
              <a:rPr lang="en-IN" sz="3200" dirty="0"/>
              <a:t>PHP SERVER</a:t>
            </a:r>
          </a:p>
        </p:txBody>
      </p:sp>
      <p:cxnSp>
        <p:nvCxnSpPr>
          <p:cNvPr id="34" name="Straight Arrow Connector 33">
            <a:extLst>
              <a:ext uri="{FF2B5EF4-FFF2-40B4-BE49-F238E27FC236}">
                <a16:creationId xmlns:a16="http://schemas.microsoft.com/office/drawing/2014/main" id="{BE0F3E94-581F-48B2-A766-2B8B8C13DB93}"/>
              </a:ext>
            </a:extLst>
          </p:cNvPr>
          <p:cNvCxnSpPr>
            <a:cxnSpLocks/>
          </p:cNvCxnSpPr>
          <p:nvPr/>
        </p:nvCxnSpPr>
        <p:spPr>
          <a:xfrm>
            <a:off x="3903877" y="3748798"/>
            <a:ext cx="894956" cy="0"/>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35" name="Straight Arrow Connector 34">
            <a:extLst>
              <a:ext uri="{FF2B5EF4-FFF2-40B4-BE49-F238E27FC236}">
                <a16:creationId xmlns:a16="http://schemas.microsoft.com/office/drawing/2014/main" id="{E73EE884-05A6-4F54-9FE6-71280C968379}"/>
              </a:ext>
            </a:extLst>
          </p:cNvPr>
          <p:cNvCxnSpPr>
            <a:cxnSpLocks/>
          </p:cNvCxnSpPr>
          <p:nvPr/>
        </p:nvCxnSpPr>
        <p:spPr>
          <a:xfrm>
            <a:off x="7768276" y="3699650"/>
            <a:ext cx="894956" cy="0"/>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4083115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F2024-8119-465F-A4E7-BBDF79E97A0A}"/>
              </a:ext>
            </a:extLst>
          </p:cNvPr>
          <p:cNvSpPr>
            <a:spLocks noGrp="1"/>
          </p:cNvSpPr>
          <p:nvPr>
            <p:ph type="title"/>
          </p:nvPr>
        </p:nvSpPr>
        <p:spPr/>
        <p:txBody>
          <a:bodyPr/>
          <a:lstStyle/>
          <a:p>
            <a:r>
              <a:rPr lang="en-IN" dirty="0"/>
              <a:t>Dependencies</a:t>
            </a:r>
          </a:p>
        </p:txBody>
      </p:sp>
      <p:sp>
        <p:nvSpPr>
          <p:cNvPr id="3" name="Content Placeholder 2">
            <a:extLst>
              <a:ext uri="{FF2B5EF4-FFF2-40B4-BE49-F238E27FC236}">
                <a16:creationId xmlns:a16="http://schemas.microsoft.com/office/drawing/2014/main" id="{365340B0-5D93-4812-AD64-EBBB31E12DEE}"/>
              </a:ext>
            </a:extLst>
          </p:cNvPr>
          <p:cNvSpPr>
            <a:spLocks noGrp="1"/>
          </p:cNvSpPr>
          <p:nvPr>
            <p:ph idx="1"/>
          </p:nvPr>
        </p:nvSpPr>
        <p:spPr>
          <a:xfrm>
            <a:off x="838200" y="2138940"/>
            <a:ext cx="10515600" cy="2580120"/>
          </a:xfrm>
          <a:prstGeom prst="roundRect">
            <a:avLst/>
          </a:prstGeom>
        </p:spPr>
        <p:style>
          <a:lnRef idx="1">
            <a:schemeClr val="accent2"/>
          </a:lnRef>
          <a:fillRef idx="2">
            <a:schemeClr val="accent2"/>
          </a:fillRef>
          <a:effectRef idx="1">
            <a:schemeClr val="accent2"/>
          </a:effectRef>
          <a:fontRef idx="minor">
            <a:schemeClr val="dk1"/>
          </a:fontRef>
        </p:style>
        <p:txBody>
          <a:bodyPr>
            <a:normAutofit fontScale="62500" lnSpcReduction="20000"/>
          </a:bodyPr>
          <a:lstStyle/>
          <a:p>
            <a:pPr marL="0" indent="0" algn="ctr">
              <a:buNone/>
            </a:pPr>
            <a:endParaRPr lang="en-IN" dirty="0"/>
          </a:p>
          <a:p>
            <a:pPr marL="457200" lvl="1" indent="0">
              <a:buNone/>
            </a:pPr>
            <a:r>
              <a:rPr lang="en-IN" dirty="0"/>
              <a:t>The list of  all the dependencies used in software are -</a:t>
            </a:r>
          </a:p>
          <a:p>
            <a:pPr lvl="1"/>
            <a:r>
              <a:rPr lang="en-IN" dirty="0" err="1"/>
              <a:t>Xampp</a:t>
            </a:r>
            <a:endParaRPr lang="en-IN" dirty="0"/>
          </a:p>
          <a:p>
            <a:pPr lvl="1"/>
            <a:r>
              <a:rPr lang="en-IN" dirty="0"/>
              <a:t>Apache server</a:t>
            </a:r>
          </a:p>
          <a:p>
            <a:pPr lvl="1"/>
            <a:r>
              <a:rPr lang="en-IN" dirty="0" err="1"/>
              <a:t>PHPmyadmin</a:t>
            </a:r>
            <a:endParaRPr lang="en-IN" dirty="0"/>
          </a:p>
          <a:p>
            <a:pPr lvl="1"/>
            <a:r>
              <a:rPr lang="en-IN" dirty="0"/>
              <a:t>Bootstrap </a:t>
            </a:r>
          </a:p>
          <a:p>
            <a:pPr lvl="1"/>
            <a:r>
              <a:rPr lang="en-IN" dirty="0" err="1"/>
              <a:t>Jquery</a:t>
            </a:r>
            <a:endParaRPr lang="en-IN" dirty="0"/>
          </a:p>
          <a:p>
            <a:pPr lvl="1"/>
            <a:r>
              <a:rPr lang="en-IN" dirty="0"/>
              <a:t>popper.js </a:t>
            </a:r>
          </a:p>
          <a:p>
            <a:pPr lvl="1"/>
            <a:r>
              <a:rPr lang="en-IN" dirty="0"/>
              <a:t>Dreamweaver</a:t>
            </a:r>
          </a:p>
          <a:p>
            <a:pPr lvl="1"/>
            <a:r>
              <a:rPr lang="en-IN" dirty="0"/>
              <a:t>PHP</a:t>
            </a:r>
          </a:p>
          <a:p>
            <a:pPr marL="0" indent="0" algn="ctr">
              <a:buNone/>
            </a:pPr>
            <a:endParaRPr lang="en-IN" dirty="0"/>
          </a:p>
          <a:p>
            <a:pPr marL="0" indent="0" algn="ctr">
              <a:buNone/>
            </a:pPr>
            <a:endParaRPr lang="en-IN" dirty="0"/>
          </a:p>
          <a:p>
            <a:pPr marL="0" indent="0" algn="ctr">
              <a:buNone/>
            </a:pPr>
            <a:endParaRPr lang="en-IN" dirty="0"/>
          </a:p>
          <a:p>
            <a:pPr marL="0" indent="0" algn="ctr">
              <a:buNone/>
            </a:pPr>
            <a:endParaRPr lang="en-IN" dirty="0"/>
          </a:p>
          <a:p>
            <a:pPr marL="0" indent="0" algn="ctr">
              <a:buNone/>
            </a:pPr>
            <a:endParaRPr lang="en-IN" dirty="0"/>
          </a:p>
        </p:txBody>
      </p:sp>
    </p:spTree>
    <p:extLst>
      <p:ext uri="{BB962C8B-B14F-4D97-AF65-F5344CB8AC3E}">
        <p14:creationId xmlns:p14="http://schemas.microsoft.com/office/powerpoint/2010/main" val="2284135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F2024-8119-465F-A4E7-BBDF79E97A0A}"/>
              </a:ext>
            </a:extLst>
          </p:cNvPr>
          <p:cNvSpPr>
            <a:spLocks noGrp="1"/>
          </p:cNvSpPr>
          <p:nvPr>
            <p:ph type="title"/>
          </p:nvPr>
        </p:nvSpPr>
        <p:spPr/>
        <p:txBody>
          <a:bodyPr/>
          <a:lstStyle/>
          <a:p>
            <a:r>
              <a:rPr lang="en-US" dirty="0"/>
              <a:t>Social Impact Analysis with COVID19</a:t>
            </a:r>
            <a:endParaRPr lang="en-IN" dirty="0"/>
          </a:p>
        </p:txBody>
      </p:sp>
      <p:sp>
        <p:nvSpPr>
          <p:cNvPr id="3" name="Content Placeholder 2">
            <a:extLst>
              <a:ext uri="{FF2B5EF4-FFF2-40B4-BE49-F238E27FC236}">
                <a16:creationId xmlns:a16="http://schemas.microsoft.com/office/drawing/2014/main" id="{365340B0-5D93-4812-AD64-EBBB31E12DEE}"/>
              </a:ext>
            </a:extLst>
          </p:cNvPr>
          <p:cNvSpPr>
            <a:spLocks noGrp="1"/>
          </p:cNvSpPr>
          <p:nvPr>
            <p:ph idx="1"/>
          </p:nvPr>
        </p:nvSpPr>
        <p:spPr>
          <a:xfrm>
            <a:off x="838200" y="1825625"/>
            <a:ext cx="10515600" cy="2580120"/>
          </a:xfrm>
          <a:prstGeom prst="roundRect">
            <a:avLst/>
          </a:prstGeom>
        </p:spPr>
        <p:style>
          <a:lnRef idx="1">
            <a:schemeClr val="accent2"/>
          </a:lnRef>
          <a:fillRef idx="2">
            <a:schemeClr val="accent2"/>
          </a:fillRef>
          <a:effectRef idx="1">
            <a:schemeClr val="accent2"/>
          </a:effectRef>
          <a:fontRef idx="minor">
            <a:schemeClr val="dk1"/>
          </a:fontRef>
        </p:style>
        <p:txBody>
          <a:bodyPr/>
          <a:lstStyle/>
          <a:p>
            <a:pPr marL="0" indent="0" algn="ctr">
              <a:buNone/>
            </a:pPr>
            <a:r>
              <a:rPr lang="en-IN" dirty="0"/>
              <a:t>During this world wide pandemic this project will help provide information about various diseases and viruses so that people and stay well educated thus this would help reduce situations where people panic due to lack of knowledge of various symptoms. </a:t>
            </a:r>
          </a:p>
        </p:txBody>
      </p:sp>
    </p:spTree>
    <p:extLst>
      <p:ext uri="{BB962C8B-B14F-4D97-AF65-F5344CB8AC3E}">
        <p14:creationId xmlns:p14="http://schemas.microsoft.com/office/powerpoint/2010/main" val="34308399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F2024-8119-465F-A4E7-BBDF79E97A0A}"/>
              </a:ext>
            </a:extLst>
          </p:cNvPr>
          <p:cNvSpPr>
            <a:spLocks noGrp="1"/>
          </p:cNvSpPr>
          <p:nvPr>
            <p:ph type="title"/>
          </p:nvPr>
        </p:nvSpPr>
        <p:spPr/>
        <p:txBody>
          <a:bodyPr/>
          <a:lstStyle/>
          <a:p>
            <a:r>
              <a:rPr lang="en-IN" dirty="0"/>
              <a:t>Implementation</a:t>
            </a:r>
          </a:p>
        </p:txBody>
      </p:sp>
      <p:pic>
        <p:nvPicPr>
          <p:cNvPr id="4" name="Content Placeholder 3">
            <a:extLst>
              <a:ext uri="{FF2B5EF4-FFF2-40B4-BE49-F238E27FC236}">
                <a16:creationId xmlns:a16="http://schemas.microsoft.com/office/drawing/2014/main" id="{65F18705-3A7A-44DF-94BA-B07E2B198D0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 t="8679" r="-208" b="-341"/>
          <a:stretch/>
        </p:blipFill>
        <p:spPr>
          <a:xfrm>
            <a:off x="671947" y="1276393"/>
            <a:ext cx="10848105" cy="5581607"/>
          </a:xfrm>
        </p:spPr>
      </p:pic>
    </p:spTree>
    <p:extLst>
      <p:ext uri="{BB962C8B-B14F-4D97-AF65-F5344CB8AC3E}">
        <p14:creationId xmlns:p14="http://schemas.microsoft.com/office/powerpoint/2010/main" val="21411243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F2024-8119-465F-A4E7-BBDF79E97A0A}"/>
              </a:ext>
            </a:extLst>
          </p:cNvPr>
          <p:cNvSpPr>
            <a:spLocks noGrp="1"/>
          </p:cNvSpPr>
          <p:nvPr>
            <p:ph type="title"/>
          </p:nvPr>
        </p:nvSpPr>
        <p:spPr/>
        <p:txBody>
          <a:bodyPr/>
          <a:lstStyle/>
          <a:p>
            <a:r>
              <a:rPr lang="en-IN" dirty="0"/>
              <a:t>Implementation</a:t>
            </a:r>
          </a:p>
        </p:txBody>
      </p:sp>
      <p:sp>
        <p:nvSpPr>
          <p:cNvPr id="5" name="Content Placeholder 4">
            <a:extLst>
              <a:ext uri="{FF2B5EF4-FFF2-40B4-BE49-F238E27FC236}">
                <a16:creationId xmlns:a16="http://schemas.microsoft.com/office/drawing/2014/main" id="{82FC771A-38FB-418A-9B6F-1DB117F6D685}"/>
              </a:ext>
            </a:extLst>
          </p:cNvPr>
          <p:cNvSpPr>
            <a:spLocks noGrp="1"/>
          </p:cNvSpPr>
          <p:nvPr>
            <p:ph idx="1"/>
          </p:nvPr>
        </p:nvSpPr>
        <p:spPr/>
        <p:txBody>
          <a:bodyPr/>
          <a:lstStyle/>
          <a:p>
            <a:pPr marL="0" indent="0">
              <a:buNone/>
            </a:pPr>
            <a:endParaRPr lang="en-IN" dirty="0"/>
          </a:p>
        </p:txBody>
      </p:sp>
      <p:pic>
        <p:nvPicPr>
          <p:cNvPr id="4" name="Picture 3">
            <a:extLst>
              <a:ext uri="{FF2B5EF4-FFF2-40B4-BE49-F238E27FC236}">
                <a16:creationId xmlns:a16="http://schemas.microsoft.com/office/drawing/2014/main" id="{01E790CD-9725-450B-A145-01327C5D31F7}"/>
              </a:ext>
            </a:extLst>
          </p:cNvPr>
          <p:cNvPicPr>
            <a:picLocks noChangeAspect="1"/>
          </p:cNvPicPr>
          <p:nvPr/>
        </p:nvPicPr>
        <p:blipFill rotWithShape="1">
          <a:blip r:embed="rId2">
            <a:extLst>
              <a:ext uri="{28A0092B-C50C-407E-A947-70E740481C1C}">
                <a14:useLocalDpi xmlns:a14="http://schemas.microsoft.com/office/drawing/2010/main" val="0"/>
              </a:ext>
            </a:extLst>
          </a:blip>
          <a:srcRect l="-1" t="9584" r="215" b="7132"/>
          <a:stretch/>
        </p:blipFill>
        <p:spPr>
          <a:xfrm>
            <a:off x="139910" y="1265506"/>
            <a:ext cx="11912180" cy="5592494"/>
          </a:xfrm>
          <a:prstGeom prst="rect">
            <a:avLst/>
          </a:prstGeom>
        </p:spPr>
      </p:pic>
    </p:spTree>
    <p:extLst>
      <p:ext uri="{BB962C8B-B14F-4D97-AF65-F5344CB8AC3E}">
        <p14:creationId xmlns:p14="http://schemas.microsoft.com/office/powerpoint/2010/main" val="3824548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F2024-8119-465F-A4E7-BBDF79E97A0A}"/>
              </a:ext>
            </a:extLst>
          </p:cNvPr>
          <p:cNvSpPr>
            <a:spLocks noGrp="1"/>
          </p:cNvSpPr>
          <p:nvPr>
            <p:ph type="title"/>
          </p:nvPr>
        </p:nvSpPr>
        <p:spPr/>
        <p:txBody>
          <a:bodyPr/>
          <a:lstStyle/>
          <a:p>
            <a:r>
              <a:rPr lang="en-IN" dirty="0"/>
              <a:t>Implementation</a:t>
            </a:r>
          </a:p>
        </p:txBody>
      </p:sp>
      <p:sp>
        <p:nvSpPr>
          <p:cNvPr id="5" name="Content Placeholder 4">
            <a:extLst>
              <a:ext uri="{FF2B5EF4-FFF2-40B4-BE49-F238E27FC236}">
                <a16:creationId xmlns:a16="http://schemas.microsoft.com/office/drawing/2014/main" id="{82FC771A-38FB-418A-9B6F-1DB117F6D685}"/>
              </a:ext>
            </a:extLst>
          </p:cNvPr>
          <p:cNvSpPr>
            <a:spLocks noGrp="1"/>
          </p:cNvSpPr>
          <p:nvPr>
            <p:ph idx="1"/>
          </p:nvPr>
        </p:nvSpPr>
        <p:spPr/>
        <p:txBody>
          <a:bodyPr/>
          <a:lstStyle/>
          <a:p>
            <a:r>
              <a:rPr lang="en-US" dirty="0"/>
              <a:t>Add the snapshots of the project here.</a:t>
            </a:r>
            <a:endParaRPr lang="en-IN" dirty="0"/>
          </a:p>
        </p:txBody>
      </p:sp>
      <p:pic>
        <p:nvPicPr>
          <p:cNvPr id="4" name="Picture 3">
            <a:extLst>
              <a:ext uri="{FF2B5EF4-FFF2-40B4-BE49-F238E27FC236}">
                <a16:creationId xmlns:a16="http://schemas.microsoft.com/office/drawing/2014/main" id="{B9F06422-CDF4-4689-AD33-A423ED8986C4}"/>
              </a:ext>
            </a:extLst>
          </p:cNvPr>
          <p:cNvPicPr>
            <a:picLocks noChangeAspect="1"/>
          </p:cNvPicPr>
          <p:nvPr/>
        </p:nvPicPr>
        <p:blipFill rotWithShape="1">
          <a:blip r:embed="rId2">
            <a:extLst>
              <a:ext uri="{28A0092B-C50C-407E-A947-70E740481C1C}">
                <a14:useLocalDpi xmlns:a14="http://schemas.microsoft.com/office/drawing/2010/main" val="0"/>
              </a:ext>
            </a:extLst>
          </a:blip>
          <a:srcRect t="9930" b="7302"/>
          <a:stretch/>
        </p:blipFill>
        <p:spPr>
          <a:xfrm>
            <a:off x="0" y="1281928"/>
            <a:ext cx="12192000" cy="5676221"/>
          </a:xfrm>
          <a:prstGeom prst="rect">
            <a:avLst/>
          </a:prstGeom>
        </p:spPr>
      </p:pic>
    </p:spTree>
    <p:extLst>
      <p:ext uri="{BB962C8B-B14F-4D97-AF65-F5344CB8AC3E}">
        <p14:creationId xmlns:p14="http://schemas.microsoft.com/office/powerpoint/2010/main" val="20980410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492</Words>
  <Application>Microsoft Office PowerPoint</Application>
  <PresentationFormat>Widescreen</PresentationFormat>
  <Paragraphs>49</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Project Title: The Cure  Team name: The Cure Team leader name: Piyush Vishwakarma </vt:lpstr>
      <vt:lpstr>Idea / Approach</vt:lpstr>
      <vt:lpstr>Technology Stack and Use Cases</vt:lpstr>
      <vt:lpstr>Block Diagram / Architectural Diagram</vt:lpstr>
      <vt:lpstr>Dependencies</vt:lpstr>
      <vt:lpstr>Social Impact Analysis with COVID19</vt:lpstr>
      <vt:lpstr>Implementation</vt:lpstr>
      <vt:lpstr>Implementation</vt:lpstr>
      <vt:lpstr>Implementation</vt:lpstr>
      <vt:lpstr>Implementation</vt:lpstr>
      <vt:lpstr>Implementation</vt:lpstr>
      <vt:lpstr>Implementation</vt:lpstr>
      <vt:lpstr>Link to the project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Idea name college name</dc:title>
  <dc:creator>Dhyey Doshi</dc:creator>
  <cp:lastModifiedBy>Aditya Vishwakarma</cp:lastModifiedBy>
  <cp:revision>56</cp:revision>
  <dcterms:created xsi:type="dcterms:W3CDTF">2020-04-19T16:01:02Z</dcterms:created>
  <dcterms:modified xsi:type="dcterms:W3CDTF">2020-05-02T05:38:35Z</dcterms:modified>
</cp:coreProperties>
</file>

<file path=docProps/thumbnail.jpeg>
</file>